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7"/>
  </p:handoutMasterIdLst>
  <p:sldIdLst>
    <p:sldId id="257" r:id="rId5"/>
    <p:sldId id="258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A9DD"/>
    <a:srgbClr val="4267B2"/>
    <a:srgbClr val="FEF3D4"/>
    <a:srgbClr val="F8E08E"/>
    <a:srgbClr val="E8303B"/>
    <a:srgbClr val="383333"/>
    <a:srgbClr val="C26E68"/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8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62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538" y="9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aróid Fitzmaurice" userId="S::gearoid.fitzmaurice@iasociety.org::09166917-d0fd-4608-8e13-3daa2223a2bf" providerId="AD" clId="Web-{E7407C3D-470B-D1EB-0D79-D9AAA4142196}"/>
    <pc:docChg chg="delSld">
      <pc:chgData name="Gearóid Fitzmaurice" userId="S::gearoid.fitzmaurice@iasociety.org::09166917-d0fd-4608-8e13-3daa2223a2bf" providerId="AD" clId="Web-{E7407C3D-470B-D1EB-0D79-D9AAA4142196}" dt="2019-07-22T18:08:47.708" v="0"/>
      <pc:docMkLst>
        <pc:docMk/>
      </pc:docMkLst>
      <pc:sldChg chg="del">
        <pc:chgData name="Gearóid Fitzmaurice" userId="S::gearoid.fitzmaurice@iasociety.org::09166917-d0fd-4608-8e13-3daa2223a2bf" providerId="AD" clId="Web-{E7407C3D-470B-D1EB-0D79-D9AAA4142196}" dt="2019-07-22T18:08:47.708" v="0"/>
        <pc:sldMkLst>
          <pc:docMk/>
          <pc:sldMk cId="0" sldId="25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3306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16" y="108843"/>
            <a:ext cx="3967168" cy="1912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Franklin Gothic Book" panose="020B05030201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E8303B"/>
          </a:solidFill>
          <a:latin typeface="Franklin Gothic Book" panose="020B05030201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Prize presentation: </a:t>
            </a:r>
            <a:r>
              <a:rPr lang="en-GB" dirty="0"/>
              <a:t>IAS/ANRS Dominique Dormont Prize – Annual prize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265" y="4663751"/>
            <a:ext cx="266777" cy="2667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72080" y="4629262"/>
            <a:ext cx="1849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@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IAS_conference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81200" y="5167746"/>
            <a:ext cx="8534400" cy="54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Share your thoughts on this presentation with </a:t>
            </a:r>
            <a:r>
              <a:rPr lang="en-US" sz="2000" b="1" dirty="0">
                <a:solidFill>
                  <a:srgbClr val="FF0000"/>
                </a:solidFill>
              </a:rPr>
              <a:t>#IAS2019</a:t>
            </a:r>
          </a:p>
        </p:txBody>
      </p:sp>
    </p:spTree>
    <p:extLst>
      <p:ext uri="{BB962C8B-B14F-4D97-AF65-F5344CB8AC3E}">
        <p14:creationId xmlns:p14="http://schemas.microsoft.com/office/powerpoint/2010/main" val="356522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IAS/ANRS Dominique Dormont Prize – Annual prize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25619"/>
            <a:ext cx="10972800" cy="1828798"/>
          </a:xfrm>
        </p:spPr>
        <p:txBody>
          <a:bodyPr>
            <a:normAutofit/>
          </a:bodyPr>
          <a:lstStyle/>
          <a:p>
            <a:r>
              <a:rPr lang="en-GB" b="1" dirty="0"/>
              <a:t>Stéphane Isnard</a:t>
            </a:r>
          </a:p>
          <a:p>
            <a:pPr lvl="1"/>
            <a:r>
              <a:rPr lang="en-GB" b="1" dirty="0"/>
              <a:t>Relevance of Reg3α and I-FABP on microbial translocation, inflammation and reservoir size in people living with HIV </a:t>
            </a:r>
          </a:p>
          <a:p>
            <a:pPr lvl="1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62151757"/>
      </p:ext>
    </p:extLst>
  </p:cSld>
  <p:clrMapOvr>
    <a:masterClrMapping/>
  </p:clrMapOvr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BAA90E22385478969857F2C0C25FE" ma:contentTypeVersion="8" ma:contentTypeDescription="Create a new document." ma:contentTypeScope="" ma:versionID="d89ca9369eec8feec44ab652dfa80f92">
  <xsd:schema xmlns:xsd="http://www.w3.org/2001/XMLSchema" xmlns:xs="http://www.w3.org/2001/XMLSchema" xmlns:p="http://schemas.microsoft.com/office/2006/metadata/properties" xmlns:ns2="3d620d29-0ac5-4f00-a70c-a4e0f2fe31b4" xmlns:ns3="250929fa-9806-4449-af20-7947085fa170" targetNamespace="http://schemas.microsoft.com/office/2006/metadata/properties" ma:root="true" ma:fieldsID="9f276d0aa9e0d501554af9690fd400c8" ns2:_="" ns3:_="">
    <xsd:import namespace="3d620d29-0ac5-4f00-a70c-a4e0f2fe31b4"/>
    <xsd:import namespace="250929fa-9806-4449-af20-7947085fa1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620d29-0ac5-4f00-a70c-a4e0f2fe31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0929fa-9806-4449-af20-7947085fa1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12E590-0CDE-427A-9D9F-121BEED434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8EDC1F-5385-4679-9310-8F36507228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620d29-0ac5-4f00-a70c-a4e0f2fe31b4"/>
    <ds:schemaRef ds:uri="250929fa-9806-4449-af20-7947085fa1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8AC632-AB38-49A0-B020-4B48523E2A9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15158</TotalTime>
  <Words>48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AIDS 2016_Template</vt:lpstr>
      <vt:lpstr>Prize presentation: IAS/ANRS Dominique Dormont Prize – Annual prize</vt:lpstr>
      <vt:lpstr>IAS/ANRS Dominique Dormont Prize – Annual prize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Gearóid Fitzmaurice</cp:lastModifiedBy>
  <cp:revision>49</cp:revision>
  <cp:lastPrinted>2017-01-16T15:31:13Z</cp:lastPrinted>
  <dcterms:created xsi:type="dcterms:W3CDTF">2017-01-13T09:09:35Z</dcterms:created>
  <dcterms:modified xsi:type="dcterms:W3CDTF">2019-07-22T18:08:47Z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0x01010007DBAA90E22385478969857F2C0C25FE</vt:lpwstr>
  </property>
</Properties>
</file>